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Lst>
  <p:sldSz cx="23393400" cy="131318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1168400" rtl="0" fontAlgn="auto" latinLnBrk="0" hangingPunct="0">
      <a:lnSpc>
        <a:spcPct val="100000"/>
      </a:lnSpc>
      <a:spcBef>
        <a:spcPts val="0"/>
      </a:spcBef>
      <a:spcAft>
        <a:spcPts val="0"/>
      </a:spcAft>
      <a:buClrTx/>
      <a:buSzTx/>
      <a:buFontTx/>
      <a:buNone/>
      <a:tabLst/>
      <a:defRPr b="0" baseline="0" cap="none" i="0" spc="0" strike="noStrike" sz="5800" u="none" kumimoji="0" normalizeH="0">
        <a:ln>
          <a:noFill/>
        </a:ln>
        <a:solidFill>
          <a:srgbClr val="000000"/>
        </a:solidFill>
        <a:effectLst/>
        <a:uFillTx/>
        <a:latin typeface="+mn-lt"/>
        <a:ea typeface="+mn-ea"/>
        <a:cs typeface="+mn-cs"/>
        <a:sym typeface="Helvetica"/>
      </a:defRPr>
    </a:lvl1pPr>
    <a:lvl2pPr marL="0" marR="0" indent="342900" algn="ctr" defTabSz="1168400" rtl="0" fontAlgn="auto" latinLnBrk="0" hangingPunct="0">
      <a:lnSpc>
        <a:spcPct val="100000"/>
      </a:lnSpc>
      <a:spcBef>
        <a:spcPts val="0"/>
      </a:spcBef>
      <a:spcAft>
        <a:spcPts val="0"/>
      </a:spcAft>
      <a:buClrTx/>
      <a:buSzTx/>
      <a:buFontTx/>
      <a:buNone/>
      <a:tabLst/>
      <a:defRPr b="0" baseline="0" cap="none" i="0" spc="0" strike="noStrike" sz="5800" u="none" kumimoji="0" normalizeH="0">
        <a:ln>
          <a:noFill/>
        </a:ln>
        <a:solidFill>
          <a:srgbClr val="000000"/>
        </a:solidFill>
        <a:effectLst/>
        <a:uFillTx/>
        <a:latin typeface="+mn-lt"/>
        <a:ea typeface="+mn-ea"/>
        <a:cs typeface="+mn-cs"/>
        <a:sym typeface="Helvetica"/>
      </a:defRPr>
    </a:lvl2pPr>
    <a:lvl3pPr marL="0" marR="0" indent="685800" algn="ctr" defTabSz="1168400" rtl="0" fontAlgn="auto" latinLnBrk="0" hangingPunct="0">
      <a:lnSpc>
        <a:spcPct val="100000"/>
      </a:lnSpc>
      <a:spcBef>
        <a:spcPts val="0"/>
      </a:spcBef>
      <a:spcAft>
        <a:spcPts val="0"/>
      </a:spcAft>
      <a:buClrTx/>
      <a:buSzTx/>
      <a:buFontTx/>
      <a:buNone/>
      <a:tabLst/>
      <a:defRPr b="0" baseline="0" cap="none" i="0" spc="0" strike="noStrike" sz="5800" u="none" kumimoji="0" normalizeH="0">
        <a:ln>
          <a:noFill/>
        </a:ln>
        <a:solidFill>
          <a:srgbClr val="000000"/>
        </a:solidFill>
        <a:effectLst/>
        <a:uFillTx/>
        <a:latin typeface="+mn-lt"/>
        <a:ea typeface="+mn-ea"/>
        <a:cs typeface="+mn-cs"/>
        <a:sym typeface="Helvetica"/>
      </a:defRPr>
    </a:lvl3pPr>
    <a:lvl4pPr marL="0" marR="0" indent="1028700" algn="ctr" defTabSz="1168400" rtl="0" fontAlgn="auto" latinLnBrk="0" hangingPunct="0">
      <a:lnSpc>
        <a:spcPct val="100000"/>
      </a:lnSpc>
      <a:spcBef>
        <a:spcPts val="0"/>
      </a:spcBef>
      <a:spcAft>
        <a:spcPts val="0"/>
      </a:spcAft>
      <a:buClrTx/>
      <a:buSzTx/>
      <a:buFontTx/>
      <a:buNone/>
      <a:tabLst/>
      <a:defRPr b="0" baseline="0" cap="none" i="0" spc="0" strike="noStrike" sz="5800" u="none" kumimoji="0" normalizeH="0">
        <a:ln>
          <a:noFill/>
        </a:ln>
        <a:solidFill>
          <a:srgbClr val="000000"/>
        </a:solidFill>
        <a:effectLst/>
        <a:uFillTx/>
        <a:latin typeface="+mn-lt"/>
        <a:ea typeface="+mn-ea"/>
        <a:cs typeface="+mn-cs"/>
        <a:sym typeface="Helvetica"/>
      </a:defRPr>
    </a:lvl4pPr>
    <a:lvl5pPr marL="0" marR="0" indent="1371600" algn="ctr" defTabSz="1168400" rtl="0" fontAlgn="auto" latinLnBrk="0" hangingPunct="0">
      <a:lnSpc>
        <a:spcPct val="100000"/>
      </a:lnSpc>
      <a:spcBef>
        <a:spcPts val="0"/>
      </a:spcBef>
      <a:spcAft>
        <a:spcPts val="0"/>
      </a:spcAft>
      <a:buClrTx/>
      <a:buSzTx/>
      <a:buFontTx/>
      <a:buNone/>
      <a:tabLst/>
      <a:defRPr b="0" baseline="0" cap="none" i="0" spc="0" strike="noStrike" sz="5800" u="none" kumimoji="0" normalizeH="0">
        <a:ln>
          <a:noFill/>
        </a:ln>
        <a:solidFill>
          <a:srgbClr val="000000"/>
        </a:solidFill>
        <a:effectLst/>
        <a:uFillTx/>
        <a:latin typeface="+mn-lt"/>
        <a:ea typeface="+mn-ea"/>
        <a:cs typeface="+mn-cs"/>
        <a:sym typeface="Helvetica"/>
      </a:defRPr>
    </a:lvl5pPr>
    <a:lvl6pPr marL="0" marR="0" indent="2286000" algn="ctr" defTabSz="1168400" rtl="0" fontAlgn="auto" latinLnBrk="0" hangingPunct="0">
      <a:lnSpc>
        <a:spcPct val="100000"/>
      </a:lnSpc>
      <a:spcBef>
        <a:spcPts val="0"/>
      </a:spcBef>
      <a:spcAft>
        <a:spcPts val="0"/>
      </a:spcAft>
      <a:buClrTx/>
      <a:buSzTx/>
      <a:buFontTx/>
      <a:buNone/>
      <a:tabLst/>
      <a:defRPr b="0" baseline="0" cap="none" i="0" spc="0" strike="noStrike" sz="5800" u="none" kumimoji="0" normalizeH="0">
        <a:ln>
          <a:noFill/>
        </a:ln>
        <a:solidFill>
          <a:srgbClr val="000000"/>
        </a:solidFill>
        <a:effectLst/>
        <a:uFillTx/>
        <a:latin typeface="+mn-lt"/>
        <a:ea typeface="+mn-ea"/>
        <a:cs typeface="+mn-cs"/>
        <a:sym typeface="Helvetica"/>
      </a:defRPr>
    </a:lvl6pPr>
    <a:lvl7pPr marL="0" marR="0" indent="2743200" algn="ctr" defTabSz="1168400" rtl="0" fontAlgn="auto" latinLnBrk="0" hangingPunct="0">
      <a:lnSpc>
        <a:spcPct val="100000"/>
      </a:lnSpc>
      <a:spcBef>
        <a:spcPts val="0"/>
      </a:spcBef>
      <a:spcAft>
        <a:spcPts val="0"/>
      </a:spcAft>
      <a:buClrTx/>
      <a:buSzTx/>
      <a:buFontTx/>
      <a:buNone/>
      <a:tabLst/>
      <a:defRPr b="0" baseline="0" cap="none" i="0" spc="0" strike="noStrike" sz="5800" u="none" kumimoji="0" normalizeH="0">
        <a:ln>
          <a:noFill/>
        </a:ln>
        <a:solidFill>
          <a:srgbClr val="000000"/>
        </a:solidFill>
        <a:effectLst/>
        <a:uFillTx/>
        <a:latin typeface="+mn-lt"/>
        <a:ea typeface="+mn-ea"/>
        <a:cs typeface="+mn-cs"/>
        <a:sym typeface="Helvetica"/>
      </a:defRPr>
    </a:lvl7pPr>
    <a:lvl8pPr marL="0" marR="0" indent="3200400" algn="ctr" defTabSz="1168400" rtl="0" fontAlgn="auto" latinLnBrk="0" hangingPunct="0">
      <a:lnSpc>
        <a:spcPct val="100000"/>
      </a:lnSpc>
      <a:spcBef>
        <a:spcPts val="0"/>
      </a:spcBef>
      <a:spcAft>
        <a:spcPts val="0"/>
      </a:spcAft>
      <a:buClrTx/>
      <a:buSzTx/>
      <a:buFontTx/>
      <a:buNone/>
      <a:tabLst/>
      <a:defRPr b="0" baseline="0" cap="none" i="0" spc="0" strike="noStrike" sz="5800" u="none" kumimoji="0" normalizeH="0">
        <a:ln>
          <a:noFill/>
        </a:ln>
        <a:solidFill>
          <a:srgbClr val="000000"/>
        </a:solidFill>
        <a:effectLst/>
        <a:uFillTx/>
        <a:latin typeface="+mn-lt"/>
        <a:ea typeface="+mn-ea"/>
        <a:cs typeface="+mn-cs"/>
        <a:sym typeface="Helvetica"/>
      </a:defRPr>
    </a:lvl8pPr>
    <a:lvl9pPr marL="0" marR="0" indent="3657600" algn="ctr" defTabSz="1168400" rtl="0" fontAlgn="auto" latinLnBrk="0" hangingPunct="0">
      <a:lnSpc>
        <a:spcPct val="100000"/>
      </a:lnSpc>
      <a:spcBef>
        <a:spcPts val="0"/>
      </a:spcBef>
      <a:spcAft>
        <a:spcPts val="0"/>
      </a:spcAft>
      <a:buClrTx/>
      <a:buSzTx/>
      <a:buFontTx/>
      <a:buNone/>
      <a:tabLst/>
      <a:defRPr b="0" baseline="0" cap="none" i="0" spc="0" strike="noStrike" sz="5800" u="none" kumimoji="0" normalizeH="0">
        <a:ln>
          <a:noFill/>
        </a:ln>
        <a:solidFill>
          <a:srgbClr val="000000"/>
        </a:solidFill>
        <a:effectLst/>
        <a:uFillTx/>
        <a:latin typeface="+mn-lt"/>
        <a:ea typeface="+mn-ea"/>
        <a:cs typeface="+mn-cs"/>
        <a:sym typeface="Helvetic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D2E8"/>
          </a:solidFill>
        </a:fill>
      </a:tcStyle>
    </a:wholeTbl>
    <a:band2H>
      <a:tcTxStyle b="def" i="def"/>
      <a:tcStyle>
        <a:tcBdr/>
        <a:fill>
          <a:solidFill>
            <a:srgbClr val="E6EAF4"/>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b="def" i="def"/>
      <a:tcStyle>
        <a:tcBdr/>
        <a:fill>
          <a:solidFill>
            <a:schemeClr val="accent3">
              <a:lumOff val="44000"/>
            </a:schemeClr>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D6CB"/>
          </a:solidFill>
        </a:fill>
      </a:tcStyle>
    </a:wholeTbl>
    <a:band2H>
      <a:tcTxStyle b="def" i="def"/>
      <a:tcStyle>
        <a:tcBdr/>
        <a:fill>
          <a:solidFill>
            <a:srgbClr val="E6ECE7"/>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chemeClr val="accent3">
              <a:lumOff val="44000"/>
            </a:schemeClr>
          </a:solidFill>
        </a:fill>
      </a:tcStyle>
    </a:band2H>
    <a:firstCol>
      <a:tcTxStyle b="on" i="off">
        <a:fontRef idx="min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in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chemeClr val="accent3">
              <a:lumOff val="44000"/>
            </a:schemeClr>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72" name="Shape 172"/>
          <p:cNvSpPr/>
          <p:nvPr>
            <p:ph type="sldImg"/>
          </p:nvPr>
        </p:nvSpPr>
        <p:spPr>
          <a:xfrm>
            <a:off x="1143000" y="685800"/>
            <a:ext cx="4572000" cy="3429000"/>
          </a:xfrm>
          <a:prstGeom prst="rect">
            <a:avLst/>
          </a:prstGeom>
        </p:spPr>
        <p:txBody>
          <a:bodyPr/>
          <a:lstStyle/>
          <a:p>
            <a:pPr/>
          </a:p>
        </p:txBody>
      </p:sp>
      <p:sp>
        <p:nvSpPr>
          <p:cNvPr id="173" name="Shape 173"/>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1168400" latinLnBrk="0">
      <a:defRPr sz="1400">
        <a:latin typeface="+mj-lt"/>
        <a:ea typeface="+mj-ea"/>
        <a:cs typeface="+mj-cs"/>
        <a:sym typeface="Lucida Grande"/>
      </a:defRPr>
    </a:lvl1pPr>
    <a:lvl2pPr indent="228600" defTabSz="1168400" latinLnBrk="0">
      <a:defRPr sz="1400">
        <a:latin typeface="+mj-lt"/>
        <a:ea typeface="+mj-ea"/>
        <a:cs typeface="+mj-cs"/>
        <a:sym typeface="Lucida Grande"/>
      </a:defRPr>
    </a:lvl2pPr>
    <a:lvl3pPr indent="457200" defTabSz="1168400" latinLnBrk="0">
      <a:defRPr sz="1400">
        <a:latin typeface="+mj-lt"/>
        <a:ea typeface="+mj-ea"/>
        <a:cs typeface="+mj-cs"/>
        <a:sym typeface="Lucida Grande"/>
      </a:defRPr>
    </a:lvl3pPr>
    <a:lvl4pPr indent="685800" defTabSz="1168400" latinLnBrk="0">
      <a:defRPr sz="1400">
        <a:latin typeface="+mj-lt"/>
        <a:ea typeface="+mj-ea"/>
        <a:cs typeface="+mj-cs"/>
        <a:sym typeface="Lucida Grande"/>
      </a:defRPr>
    </a:lvl4pPr>
    <a:lvl5pPr indent="914400" defTabSz="1168400" latinLnBrk="0">
      <a:defRPr sz="1400">
        <a:latin typeface="+mj-lt"/>
        <a:ea typeface="+mj-ea"/>
        <a:cs typeface="+mj-cs"/>
        <a:sym typeface="Lucida Grande"/>
      </a:defRPr>
    </a:lvl5pPr>
    <a:lvl6pPr indent="1143000" defTabSz="1168400" latinLnBrk="0">
      <a:defRPr sz="1400">
        <a:latin typeface="+mj-lt"/>
        <a:ea typeface="+mj-ea"/>
        <a:cs typeface="+mj-cs"/>
        <a:sym typeface="Lucida Grande"/>
      </a:defRPr>
    </a:lvl6pPr>
    <a:lvl7pPr indent="1371600" defTabSz="1168400" latinLnBrk="0">
      <a:defRPr sz="1400">
        <a:latin typeface="+mj-lt"/>
        <a:ea typeface="+mj-ea"/>
        <a:cs typeface="+mj-cs"/>
        <a:sym typeface="Lucida Grande"/>
      </a:defRPr>
    </a:lvl7pPr>
    <a:lvl8pPr indent="1600200" defTabSz="1168400" latinLnBrk="0">
      <a:defRPr sz="1400">
        <a:latin typeface="+mj-lt"/>
        <a:ea typeface="+mj-ea"/>
        <a:cs typeface="+mj-cs"/>
        <a:sym typeface="Lucida Grande"/>
      </a:defRPr>
    </a:lvl8pPr>
    <a:lvl9pPr indent="1828800" defTabSz="1168400" latinLnBrk="0">
      <a:defRPr sz="1400">
        <a:latin typeface="+mj-lt"/>
        <a:ea typeface="+mj-ea"/>
        <a:cs typeface="+mj-cs"/>
        <a:sym typeface="Lucida Grande"/>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3" name="Shape 183"/>
          <p:cNvSpPr/>
          <p:nvPr>
            <p:ph type="sldImg"/>
          </p:nvPr>
        </p:nvSpPr>
        <p:spPr>
          <a:prstGeom prst="rect">
            <a:avLst/>
          </a:prstGeom>
        </p:spPr>
        <p:txBody>
          <a:bodyPr/>
          <a:lstStyle/>
          <a:p>
            <a:pPr/>
          </a:p>
        </p:txBody>
      </p:sp>
      <p:sp>
        <p:nvSpPr>
          <p:cNvPr id="184" name="Shape 184"/>
          <p:cNvSpPr/>
          <p:nvPr>
            <p:ph type="body" sz="quarter" idx="1"/>
          </p:nvPr>
        </p:nvSpPr>
        <p:spPr>
          <a:prstGeom prst="rect">
            <a:avLst/>
          </a:prstGeom>
        </p:spPr>
        <p:txBody>
          <a:bodyPr/>
          <a:lstStyle>
            <a:lvl1pPr defTabSz="457200">
              <a:defRPr sz="800">
                <a:latin typeface="Calibri"/>
                <a:ea typeface="Calibri"/>
                <a:cs typeface="Calibri"/>
                <a:sym typeface="Calibri"/>
              </a:defRPr>
            </a:lvl1pPr>
          </a:lstStyle>
          <a:p>
            <a:pPr/>
            <a:r>
              <a:t>Please export your poster as PDF-file (File – &gt;Save as –&gt; PDF) and upload the PDF into the system. Please use the font in the document or a similar one and do not use a font size smaller than 18.</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elfolie">
    <p:spTree>
      <p:nvGrpSpPr>
        <p:cNvPr id="1" name=""/>
        <p:cNvGrpSpPr/>
        <p:nvPr/>
      </p:nvGrpSpPr>
      <p:grpSpPr>
        <a:xfrm>
          <a:off x="0" y="0"/>
          <a:ext cx="0" cy="0"/>
          <a:chOff x="0" y="0"/>
          <a:chExt cx="0" cy="0"/>
        </a:xfrm>
      </p:grpSpPr>
      <p:sp>
        <p:nvSpPr>
          <p:cNvPr id="11" name="Title Text"/>
          <p:cNvSpPr txBox="1"/>
          <p:nvPr>
            <p:ph type="title"/>
          </p:nvPr>
        </p:nvSpPr>
        <p:spPr>
          <a:xfrm>
            <a:off x="1755743" y="4081834"/>
            <a:ext cx="19888264" cy="2816528"/>
          </a:xfrm>
          <a:prstGeom prst="rect">
            <a:avLst/>
          </a:prstGeom>
        </p:spPr>
        <p:txBody>
          <a:bodyPr/>
          <a:lstStyle/>
          <a:p>
            <a:pPr/>
            <a:r>
              <a:t>Title Text</a:t>
            </a:r>
          </a:p>
        </p:txBody>
      </p:sp>
      <p:sp>
        <p:nvSpPr>
          <p:cNvPr id="12" name="Body Level One…"/>
          <p:cNvSpPr txBox="1"/>
          <p:nvPr>
            <p:ph type="body" sz="quarter" idx="1"/>
          </p:nvPr>
        </p:nvSpPr>
        <p:spPr>
          <a:xfrm>
            <a:off x="3509583" y="7445851"/>
            <a:ext cx="16380588" cy="3357934"/>
          </a:xfrm>
          <a:prstGeom prst="rect">
            <a:avLst/>
          </a:prstGeom>
        </p:spPr>
        <p:txBody>
          <a:bodyPr/>
          <a:lstStyle>
            <a:lvl1pPr marL="0" indent="0" algn="ctr"/>
            <a:lvl2pPr marL="0" indent="548411" algn="ctr"/>
            <a:lvl3pPr marL="0" indent="1096822" algn="ctr"/>
            <a:lvl4pPr marL="0" indent="1645234" algn="ctr"/>
            <a:lvl5pPr marL="0" indent="2193645" algn="ct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folie">
    <p:spTree>
      <p:nvGrpSpPr>
        <p:cNvPr id="1" name=""/>
        <p:cNvGrpSpPr/>
        <p:nvPr/>
      </p:nvGrpSpPr>
      <p:grpSpPr>
        <a:xfrm>
          <a:off x="0" y="0"/>
          <a:ext cx="0" cy="0"/>
          <a:chOff x="0" y="0"/>
          <a:chExt cx="0" cy="0"/>
        </a:xfrm>
      </p:grpSpPr>
      <p:sp>
        <p:nvSpPr>
          <p:cNvPr id="92" name="Title Text"/>
          <p:cNvSpPr txBox="1"/>
          <p:nvPr>
            <p:ph type="title"/>
          </p:nvPr>
        </p:nvSpPr>
        <p:spPr>
          <a:xfrm>
            <a:off x="1755743" y="4081834"/>
            <a:ext cx="19888264" cy="2816528"/>
          </a:xfrm>
          <a:prstGeom prst="rect">
            <a:avLst/>
          </a:prstGeom>
        </p:spPr>
        <p:txBody>
          <a:bodyPr/>
          <a:lstStyle/>
          <a:p>
            <a:pPr/>
            <a:r>
              <a:t>Title Text</a:t>
            </a:r>
          </a:p>
        </p:txBody>
      </p:sp>
      <p:sp>
        <p:nvSpPr>
          <p:cNvPr id="93" name="Body Level One…"/>
          <p:cNvSpPr txBox="1"/>
          <p:nvPr>
            <p:ph type="body" sz="quarter" idx="1"/>
          </p:nvPr>
        </p:nvSpPr>
        <p:spPr>
          <a:xfrm>
            <a:off x="3509583" y="7445851"/>
            <a:ext cx="16380588" cy="3357934"/>
          </a:xfrm>
          <a:prstGeom prst="rect">
            <a:avLst/>
          </a:prstGeom>
        </p:spPr>
        <p:txBody>
          <a:bodyPr/>
          <a:lstStyle>
            <a:lvl1pPr marL="0" indent="0" algn="ctr"/>
            <a:lvl2pPr marL="0" indent="548411" algn="ctr"/>
            <a:lvl3pPr marL="0" indent="1096822" algn="ctr"/>
            <a:lvl4pPr marL="0" indent="1645234" algn="ctr"/>
            <a:lvl5pPr marL="0" indent="2193645" algn="ctr"/>
          </a:lstStyle>
          <a:p>
            <a:pPr/>
            <a:r>
              <a:t>Body Level One</a:t>
            </a:r>
          </a:p>
          <a:p>
            <a:pPr lvl="1"/>
            <a:r>
              <a:t>Body Level Two</a:t>
            </a:r>
          </a:p>
          <a:p>
            <a:pPr lvl="2"/>
            <a:r>
              <a:t>Body Level Three</a:t>
            </a:r>
          </a:p>
          <a:p>
            <a:pPr lvl="3"/>
            <a:r>
              <a:t>Body Level Four</a:t>
            </a:r>
          </a:p>
          <a:p>
            <a:pPr lvl="4"/>
            <a:r>
              <a:t>Body Level Five</a:t>
            </a:r>
          </a:p>
        </p:txBody>
      </p:sp>
      <p:sp>
        <p:nvSpPr>
          <p:cNvPr id="9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und Inhalt">
    <p:spTree>
      <p:nvGrpSpPr>
        <p:cNvPr id="1" name=""/>
        <p:cNvGrpSpPr/>
        <p:nvPr/>
      </p:nvGrpSpPr>
      <p:grpSpPr>
        <a:xfrm>
          <a:off x="0" y="0"/>
          <a:ext cx="0" cy="0"/>
          <a:chOff x="0" y="0"/>
          <a:chExt cx="0" cy="0"/>
        </a:xfrm>
      </p:grpSpPr>
      <p:sp>
        <p:nvSpPr>
          <p:cNvPr id="101" name="Title Text"/>
          <p:cNvSpPr txBox="1"/>
          <p:nvPr>
            <p:ph type="title"/>
          </p:nvPr>
        </p:nvSpPr>
        <p:spPr>
          <a:prstGeom prst="rect">
            <a:avLst/>
          </a:prstGeom>
        </p:spPr>
        <p:txBody>
          <a:bodyPr/>
          <a:lstStyle/>
          <a:p>
            <a:pPr/>
            <a:r>
              <a:t>Title Text</a:t>
            </a:r>
          </a:p>
        </p:txBody>
      </p:sp>
      <p:sp>
        <p:nvSpPr>
          <p:cNvPr id="102"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bschnittsüberschrift">
    <p:spTree>
      <p:nvGrpSpPr>
        <p:cNvPr id="1" name=""/>
        <p:cNvGrpSpPr/>
        <p:nvPr/>
      </p:nvGrpSpPr>
      <p:grpSpPr>
        <a:xfrm>
          <a:off x="0" y="0"/>
          <a:ext cx="0" cy="0"/>
          <a:chOff x="0" y="0"/>
          <a:chExt cx="0" cy="0"/>
        </a:xfrm>
      </p:grpSpPr>
      <p:sp>
        <p:nvSpPr>
          <p:cNvPr id="110" name="Title Text"/>
          <p:cNvSpPr txBox="1"/>
          <p:nvPr>
            <p:ph type="title"/>
          </p:nvPr>
        </p:nvSpPr>
        <p:spPr>
          <a:xfrm>
            <a:off x="1849053" y="8443497"/>
            <a:ext cx="19888264" cy="2609699"/>
          </a:xfrm>
          <a:prstGeom prst="rect">
            <a:avLst/>
          </a:prstGeom>
        </p:spPr>
        <p:txBody>
          <a:bodyPr/>
          <a:lstStyle>
            <a:lvl1pPr>
              <a:defRPr b="1" cap="all" sz="4700"/>
            </a:lvl1pPr>
          </a:lstStyle>
          <a:p>
            <a:pPr/>
            <a:r>
              <a:t>Title Text</a:t>
            </a:r>
          </a:p>
        </p:txBody>
      </p:sp>
      <p:sp>
        <p:nvSpPr>
          <p:cNvPr id="111" name="Body Level One…"/>
          <p:cNvSpPr txBox="1"/>
          <p:nvPr>
            <p:ph type="body" sz="quarter" idx="1"/>
          </p:nvPr>
        </p:nvSpPr>
        <p:spPr>
          <a:xfrm>
            <a:off x="1849053" y="5569180"/>
            <a:ext cx="19888264" cy="2874319"/>
          </a:xfrm>
          <a:prstGeom prst="rect">
            <a:avLst/>
          </a:prstGeom>
        </p:spPr>
        <p:txBody>
          <a:bodyPr anchor="b"/>
          <a:lstStyle>
            <a:lvl1pPr marL="0" indent="0">
              <a:defRPr sz="2300"/>
            </a:lvl1pPr>
            <a:lvl2pPr marL="0" indent="548411">
              <a:defRPr sz="2300"/>
            </a:lvl2pPr>
            <a:lvl3pPr marL="0" indent="1096822">
              <a:defRPr sz="2300"/>
            </a:lvl3pPr>
            <a:lvl4pPr marL="0" indent="1645234">
              <a:defRPr sz="2300"/>
            </a:lvl4pPr>
            <a:lvl5pPr marL="0" indent="2193645">
              <a:defRPr sz="2300"/>
            </a:lvl5pPr>
          </a:lstStyle>
          <a:p>
            <a:pPr/>
            <a:r>
              <a:t>Body Level One</a:t>
            </a:r>
          </a:p>
          <a:p>
            <a:pPr lvl="1"/>
            <a:r>
              <a:t>Body Level Two</a:t>
            </a:r>
          </a:p>
          <a:p>
            <a:pPr lvl="2"/>
            <a:r>
              <a:t>Body Level Three</a:t>
            </a:r>
          </a:p>
          <a:p>
            <a:pPr lvl="3"/>
            <a:r>
              <a:t>Body Level Four</a:t>
            </a:r>
          </a:p>
          <a:p>
            <a:pPr lvl="4"/>
            <a:r>
              <a:t>Body Level Five</a:t>
            </a:r>
          </a:p>
        </p:txBody>
      </p:sp>
      <p:sp>
        <p:nvSpPr>
          <p:cNvPr id="11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Zwei Inhalte">
    <p:spTree>
      <p:nvGrpSpPr>
        <p:cNvPr id="1" name=""/>
        <p:cNvGrpSpPr/>
        <p:nvPr/>
      </p:nvGrpSpPr>
      <p:grpSpPr>
        <a:xfrm>
          <a:off x="0" y="0"/>
          <a:ext cx="0" cy="0"/>
          <a:chOff x="0" y="0"/>
          <a:chExt cx="0" cy="0"/>
        </a:xfrm>
      </p:grpSpPr>
      <p:sp>
        <p:nvSpPr>
          <p:cNvPr id="119" name="Title Text"/>
          <p:cNvSpPr txBox="1"/>
          <p:nvPr>
            <p:ph type="title"/>
          </p:nvPr>
        </p:nvSpPr>
        <p:spPr>
          <a:prstGeom prst="rect">
            <a:avLst/>
          </a:prstGeom>
        </p:spPr>
        <p:txBody>
          <a:bodyPr/>
          <a:lstStyle/>
          <a:p>
            <a:pPr/>
            <a:r>
              <a:t>Title Text</a:t>
            </a:r>
          </a:p>
        </p:txBody>
      </p:sp>
      <p:sp>
        <p:nvSpPr>
          <p:cNvPr id="120" name="Body Level One…"/>
          <p:cNvSpPr txBox="1"/>
          <p:nvPr>
            <p:ph type="body" sz="half" idx="1"/>
          </p:nvPr>
        </p:nvSpPr>
        <p:spPr>
          <a:xfrm>
            <a:off x="1169226" y="3065939"/>
            <a:ext cx="10439245" cy="8671619"/>
          </a:xfrm>
          <a:prstGeom prst="rect">
            <a:avLst/>
          </a:prstGeom>
        </p:spPr>
        <p:txBody>
          <a:bodyPr/>
          <a:lstStyle>
            <a:lvl1pPr>
              <a:defRPr sz="3300"/>
            </a:lvl1pPr>
            <a:lvl2pPr>
              <a:defRPr sz="3300"/>
            </a:lvl2pPr>
            <a:lvl3pPr>
              <a:defRPr sz="3300"/>
            </a:lvl3pPr>
            <a:lvl4pPr>
              <a:defRPr sz="3300"/>
            </a:lvl4pPr>
            <a:lvl5pPr>
              <a:defRPr sz="3300"/>
            </a:lvl5pPr>
          </a:lstStyle>
          <a:p>
            <a:pPr/>
            <a:r>
              <a:t>Body Level One</a:t>
            </a:r>
          </a:p>
          <a:p>
            <a:pPr lvl="1"/>
            <a:r>
              <a:t>Body Level Two</a:t>
            </a:r>
          </a:p>
          <a:p>
            <a:pPr lvl="2"/>
            <a:r>
              <a:t>Body Level Three</a:t>
            </a:r>
          </a:p>
          <a:p>
            <a:pPr lvl="3"/>
            <a:r>
              <a:t>Body Level Four</a:t>
            </a:r>
          </a:p>
          <a:p>
            <a:pPr lvl="4"/>
            <a:r>
              <a:t>Body Level Five</a:t>
            </a:r>
          </a:p>
        </p:txBody>
      </p:sp>
      <p:sp>
        <p:nvSpPr>
          <p:cNvPr id="12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ergleich">
    <p:spTree>
      <p:nvGrpSpPr>
        <p:cNvPr id="1" name=""/>
        <p:cNvGrpSpPr/>
        <p:nvPr/>
      </p:nvGrpSpPr>
      <p:grpSpPr>
        <a:xfrm>
          <a:off x="0" y="0"/>
          <a:ext cx="0" cy="0"/>
          <a:chOff x="0" y="0"/>
          <a:chExt cx="0" cy="0"/>
        </a:xfrm>
      </p:grpSpPr>
      <p:sp>
        <p:nvSpPr>
          <p:cNvPr id="128" name="Title Text"/>
          <p:cNvSpPr txBox="1"/>
          <p:nvPr>
            <p:ph type="title"/>
          </p:nvPr>
        </p:nvSpPr>
        <p:spPr>
          <a:prstGeom prst="rect">
            <a:avLst/>
          </a:prstGeom>
        </p:spPr>
        <p:txBody>
          <a:bodyPr/>
          <a:lstStyle/>
          <a:p>
            <a:pPr/>
            <a:r>
              <a:t>Title Text</a:t>
            </a:r>
          </a:p>
        </p:txBody>
      </p:sp>
      <p:sp>
        <p:nvSpPr>
          <p:cNvPr id="129" name="Body Level One…"/>
          <p:cNvSpPr txBox="1"/>
          <p:nvPr>
            <p:ph type="body" sz="quarter" idx="1"/>
          </p:nvPr>
        </p:nvSpPr>
        <p:spPr>
          <a:xfrm>
            <a:off x="1169226" y="2941234"/>
            <a:ext cx="10340223" cy="1225768"/>
          </a:xfrm>
          <a:prstGeom prst="rect">
            <a:avLst/>
          </a:prstGeom>
        </p:spPr>
        <p:txBody>
          <a:bodyPr anchor="b"/>
          <a:lstStyle>
            <a:lvl1pPr marL="0" indent="0">
              <a:defRPr b="1" sz="2800"/>
            </a:lvl1pPr>
            <a:lvl2pPr marL="0" indent="548411">
              <a:defRPr b="1" sz="2800"/>
            </a:lvl2pPr>
            <a:lvl3pPr marL="0" indent="1096822">
              <a:defRPr b="1" sz="2800"/>
            </a:lvl3pPr>
            <a:lvl4pPr marL="0" indent="1645234">
              <a:defRPr b="1" sz="2800"/>
            </a:lvl4pPr>
            <a:lvl5pPr marL="0" indent="2193645">
              <a:defRPr b="1" sz="2800"/>
            </a:lvl5pPr>
          </a:lstStyle>
          <a:p>
            <a:pPr/>
            <a:r>
              <a:t>Body Level One</a:t>
            </a:r>
          </a:p>
          <a:p>
            <a:pPr lvl="1"/>
            <a:r>
              <a:t>Body Level Two</a:t>
            </a:r>
          </a:p>
          <a:p>
            <a:pPr lvl="2"/>
            <a:r>
              <a:t>Body Level Three</a:t>
            </a:r>
          </a:p>
          <a:p>
            <a:pPr lvl="3"/>
            <a:r>
              <a:t>Body Level Four</a:t>
            </a:r>
          </a:p>
          <a:p>
            <a:pPr lvl="4"/>
            <a:r>
              <a:t>Body Level Five</a:t>
            </a:r>
          </a:p>
        </p:txBody>
      </p:sp>
      <p:sp>
        <p:nvSpPr>
          <p:cNvPr id="130" name="Textplatzhalter 4"/>
          <p:cNvSpPr/>
          <p:nvPr>
            <p:ph type="body" sz="quarter" idx="21"/>
          </p:nvPr>
        </p:nvSpPr>
        <p:spPr>
          <a:xfrm>
            <a:off x="11886493" y="2941234"/>
            <a:ext cx="10344031" cy="1225768"/>
          </a:xfrm>
          <a:prstGeom prst="rect">
            <a:avLst/>
          </a:prstGeom>
        </p:spPr>
        <p:txBody>
          <a:bodyPr anchor="b"/>
          <a:lstStyle/>
          <a:p>
            <a:pPr marL="0" indent="0">
              <a:defRPr b="1" sz="2800"/>
            </a:pPr>
          </a:p>
        </p:txBody>
      </p:sp>
      <p:sp>
        <p:nvSpPr>
          <p:cNvPr id="1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ur Titel">
    <p:spTree>
      <p:nvGrpSpPr>
        <p:cNvPr id="1" name=""/>
        <p:cNvGrpSpPr/>
        <p:nvPr/>
      </p:nvGrpSpPr>
      <p:grpSpPr>
        <a:xfrm>
          <a:off x="0" y="0"/>
          <a:ext cx="0" cy="0"/>
          <a:chOff x="0" y="0"/>
          <a:chExt cx="0" cy="0"/>
        </a:xfrm>
      </p:grpSpPr>
      <p:sp>
        <p:nvSpPr>
          <p:cNvPr id="138" name="Title Text"/>
          <p:cNvSpPr txBox="1"/>
          <p:nvPr>
            <p:ph type="title"/>
          </p:nvPr>
        </p:nvSpPr>
        <p:spPr>
          <a:prstGeom prst="rect">
            <a:avLst/>
          </a:prstGeom>
        </p:spPr>
        <p:txBody>
          <a:bodyPr/>
          <a:lstStyle/>
          <a:p>
            <a:pPr/>
            <a:r>
              <a:t>Title Text</a:t>
            </a:r>
          </a:p>
        </p:txBody>
      </p:sp>
      <p:sp>
        <p:nvSpPr>
          <p:cNvPr id="13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eer">
    <p:spTree>
      <p:nvGrpSpPr>
        <p:cNvPr id="1" name=""/>
        <p:cNvGrpSpPr/>
        <p:nvPr/>
      </p:nvGrpSpPr>
      <p:grpSpPr>
        <a:xfrm>
          <a:off x="0" y="0"/>
          <a:ext cx="0" cy="0"/>
          <a:chOff x="0" y="0"/>
          <a:chExt cx="0" cy="0"/>
        </a:xfrm>
      </p:grpSpPr>
      <p:sp>
        <p:nvSpPr>
          <p:cNvPr id="14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Inhalt mit Beschriftung">
    <p:spTree>
      <p:nvGrpSpPr>
        <p:cNvPr id="1" name=""/>
        <p:cNvGrpSpPr/>
        <p:nvPr/>
      </p:nvGrpSpPr>
      <p:grpSpPr>
        <a:xfrm>
          <a:off x="0" y="0"/>
          <a:ext cx="0" cy="0"/>
          <a:chOff x="0" y="0"/>
          <a:chExt cx="0" cy="0"/>
        </a:xfrm>
      </p:grpSpPr>
      <p:sp>
        <p:nvSpPr>
          <p:cNvPr id="153" name="Title Text"/>
          <p:cNvSpPr txBox="1"/>
          <p:nvPr>
            <p:ph type="title"/>
          </p:nvPr>
        </p:nvSpPr>
        <p:spPr>
          <a:xfrm>
            <a:off x="1169226" y="523156"/>
            <a:ext cx="7698992" cy="2226456"/>
          </a:xfrm>
          <a:prstGeom prst="rect">
            <a:avLst/>
          </a:prstGeom>
        </p:spPr>
        <p:txBody>
          <a:bodyPr anchor="b"/>
          <a:lstStyle>
            <a:lvl1pPr>
              <a:defRPr b="1" sz="2300"/>
            </a:lvl1pPr>
          </a:lstStyle>
          <a:p>
            <a:pPr/>
            <a:r>
              <a:t>Title Text</a:t>
            </a:r>
          </a:p>
        </p:txBody>
      </p:sp>
      <p:sp>
        <p:nvSpPr>
          <p:cNvPr id="154" name="Body Level One…"/>
          <p:cNvSpPr txBox="1"/>
          <p:nvPr>
            <p:ph type="body" idx="1"/>
          </p:nvPr>
        </p:nvSpPr>
        <p:spPr>
          <a:xfrm>
            <a:off x="9148144" y="523157"/>
            <a:ext cx="13082381" cy="11214401"/>
          </a:xfrm>
          <a:prstGeom prst="rect">
            <a:avLst/>
          </a:prstGeom>
        </p:spPr>
        <p:txBody>
          <a:bodyPr/>
          <a:lstStyle>
            <a:lvl1pPr>
              <a:defRPr sz="3800"/>
            </a:lvl1pPr>
            <a:lvl2pPr>
              <a:defRPr sz="3800"/>
            </a:lvl2pPr>
            <a:lvl3pPr>
              <a:defRPr sz="3800"/>
            </a:lvl3pPr>
            <a:lvl4pPr>
              <a:defRPr sz="3800"/>
            </a:lvl4pPr>
            <a:lvl5pPr>
              <a:defRPr sz="3800"/>
            </a:lvl5pPr>
          </a:lstStyle>
          <a:p>
            <a:pPr/>
            <a:r>
              <a:t>Body Level One</a:t>
            </a:r>
          </a:p>
          <a:p>
            <a:pPr lvl="1"/>
            <a:r>
              <a:t>Body Level Two</a:t>
            </a:r>
          </a:p>
          <a:p>
            <a:pPr lvl="2"/>
            <a:r>
              <a:t>Body Level Three</a:t>
            </a:r>
          </a:p>
          <a:p>
            <a:pPr lvl="3"/>
            <a:r>
              <a:t>Body Level Four</a:t>
            </a:r>
          </a:p>
          <a:p>
            <a:pPr lvl="4"/>
            <a:r>
              <a:t>Body Level Five</a:t>
            </a:r>
          </a:p>
        </p:txBody>
      </p:sp>
      <p:sp>
        <p:nvSpPr>
          <p:cNvPr id="155" name="Textplatzhalter 3"/>
          <p:cNvSpPr/>
          <p:nvPr>
            <p:ph type="body" sz="half" idx="21"/>
          </p:nvPr>
        </p:nvSpPr>
        <p:spPr>
          <a:xfrm>
            <a:off x="1169225" y="2749612"/>
            <a:ext cx="7698993" cy="8987946"/>
          </a:xfrm>
          <a:prstGeom prst="rect">
            <a:avLst/>
          </a:prstGeom>
        </p:spPr>
        <p:txBody>
          <a:bodyPr/>
          <a:lstStyle/>
          <a:p>
            <a:pPr marL="0" indent="0">
              <a:defRPr sz="1600"/>
            </a:pPr>
          </a:p>
        </p:txBody>
      </p:sp>
      <p:sp>
        <p:nvSpPr>
          <p:cNvPr id="15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ld mit Beschriftung">
    <p:spTree>
      <p:nvGrpSpPr>
        <p:cNvPr id="1" name=""/>
        <p:cNvGrpSpPr/>
        <p:nvPr/>
      </p:nvGrpSpPr>
      <p:grpSpPr>
        <a:xfrm>
          <a:off x="0" y="0"/>
          <a:ext cx="0" cy="0"/>
          <a:chOff x="0" y="0"/>
          <a:chExt cx="0" cy="0"/>
        </a:xfrm>
      </p:grpSpPr>
      <p:sp>
        <p:nvSpPr>
          <p:cNvPr id="163" name="Title Text"/>
          <p:cNvSpPr txBox="1"/>
          <p:nvPr>
            <p:ph type="title"/>
          </p:nvPr>
        </p:nvSpPr>
        <p:spPr>
          <a:xfrm>
            <a:off x="4587402" y="9197816"/>
            <a:ext cx="14038329" cy="1085854"/>
          </a:xfrm>
          <a:prstGeom prst="rect">
            <a:avLst/>
          </a:prstGeom>
        </p:spPr>
        <p:txBody>
          <a:bodyPr anchor="b"/>
          <a:lstStyle>
            <a:lvl1pPr>
              <a:defRPr b="1" sz="2300"/>
            </a:lvl1pPr>
          </a:lstStyle>
          <a:p>
            <a:pPr/>
            <a:r>
              <a:t>Title Text</a:t>
            </a:r>
          </a:p>
        </p:txBody>
      </p:sp>
      <p:sp>
        <p:nvSpPr>
          <p:cNvPr id="164" name="Bildplatzhalter 2"/>
          <p:cNvSpPr/>
          <p:nvPr>
            <p:ph type="pic" sz="half" idx="21"/>
          </p:nvPr>
        </p:nvSpPr>
        <p:spPr>
          <a:xfrm>
            <a:off x="4587402" y="1174060"/>
            <a:ext cx="14038329" cy="7883843"/>
          </a:xfrm>
          <a:prstGeom prst="rect">
            <a:avLst/>
          </a:prstGeom>
        </p:spPr>
        <p:txBody>
          <a:bodyPr lIns="91439" rIns="91439">
            <a:noAutofit/>
          </a:bodyPr>
          <a:lstStyle/>
          <a:p>
            <a:pPr/>
          </a:p>
        </p:txBody>
      </p:sp>
      <p:sp>
        <p:nvSpPr>
          <p:cNvPr id="165" name="Body Level One…"/>
          <p:cNvSpPr txBox="1"/>
          <p:nvPr>
            <p:ph type="body" sz="quarter" idx="1"/>
          </p:nvPr>
        </p:nvSpPr>
        <p:spPr>
          <a:xfrm>
            <a:off x="4587402" y="10283670"/>
            <a:ext cx="14038329" cy="1542095"/>
          </a:xfrm>
          <a:prstGeom prst="rect">
            <a:avLst/>
          </a:prstGeom>
        </p:spPr>
        <p:txBody>
          <a:bodyPr/>
          <a:lstStyle>
            <a:lvl1pPr marL="0" indent="0">
              <a:defRPr sz="1600"/>
            </a:lvl1pPr>
            <a:lvl2pPr marL="0" indent="548411">
              <a:defRPr sz="1600"/>
            </a:lvl2pPr>
            <a:lvl3pPr marL="0" indent="1096822">
              <a:defRPr sz="1600"/>
            </a:lvl3pPr>
            <a:lvl4pPr marL="0" indent="1645234">
              <a:defRPr sz="1600"/>
            </a:lvl4pPr>
            <a:lvl5pPr marL="0" indent="2193645">
              <a:defRPr sz="1600"/>
            </a:lvl5pPr>
          </a:lstStyle>
          <a:p>
            <a:pPr/>
            <a:r>
              <a:t>Body Level One</a:t>
            </a:r>
          </a:p>
          <a:p>
            <a:pPr lvl="1"/>
            <a:r>
              <a:t>Body Level Two</a:t>
            </a:r>
          </a:p>
          <a:p>
            <a:pPr lvl="2"/>
            <a:r>
              <a:t>Body Level Three</a:t>
            </a:r>
          </a:p>
          <a:p>
            <a:pPr lvl="3"/>
            <a:r>
              <a:t>Body Level Four</a:t>
            </a:r>
          </a:p>
          <a:p>
            <a:pPr lvl="4"/>
            <a:r>
              <a:t>Body Level Five</a:t>
            </a:r>
          </a:p>
        </p:txBody>
      </p:sp>
      <p:sp>
        <p:nvSpPr>
          <p:cNvPr id="16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und Inhal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bschnittsüberschrift">
    <p:spTree>
      <p:nvGrpSpPr>
        <p:cNvPr id="1" name=""/>
        <p:cNvGrpSpPr/>
        <p:nvPr/>
      </p:nvGrpSpPr>
      <p:grpSpPr>
        <a:xfrm>
          <a:off x="0" y="0"/>
          <a:ext cx="0" cy="0"/>
          <a:chOff x="0" y="0"/>
          <a:chExt cx="0" cy="0"/>
        </a:xfrm>
      </p:grpSpPr>
      <p:sp>
        <p:nvSpPr>
          <p:cNvPr id="29" name="Title Text"/>
          <p:cNvSpPr txBox="1"/>
          <p:nvPr>
            <p:ph type="title"/>
          </p:nvPr>
        </p:nvSpPr>
        <p:spPr>
          <a:xfrm>
            <a:off x="1849053" y="8443497"/>
            <a:ext cx="19888264" cy="2609699"/>
          </a:xfrm>
          <a:prstGeom prst="rect">
            <a:avLst/>
          </a:prstGeom>
        </p:spPr>
        <p:txBody>
          <a:bodyPr/>
          <a:lstStyle>
            <a:lvl1pPr>
              <a:defRPr b="1" cap="all" sz="4700"/>
            </a:lvl1pPr>
          </a:lstStyle>
          <a:p>
            <a:pPr/>
            <a:r>
              <a:t>Title Text</a:t>
            </a:r>
          </a:p>
        </p:txBody>
      </p:sp>
      <p:sp>
        <p:nvSpPr>
          <p:cNvPr id="30" name="Body Level One…"/>
          <p:cNvSpPr txBox="1"/>
          <p:nvPr>
            <p:ph type="body" sz="quarter" idx="1"/>
          </p:nvPr>
        </p:nvSpPr>
        <p:spPr>
          <a:xfrm>
            <a:off x="1849053" y="5569180"/>
            <a:ext cx="19888264" cy="2874319"/>
          </a:xfrm>
          <a:prstGeom prst="rect">
            <a:avLst/>
          </a:prstGeom>
        </p:spPr>
        <p:txBody>
          <a:bodyPr anchor="b"/>
          <a:lstStyle>
            <a:lvl1pPr marL="0" indent="0">
              <a:defRPr sz="2300"/>
            </a:lvl1pPr>
            <a:lvl2pPr marL="0" indent="548411">
              <a:defRPr sz="2300"/>
            </a:lvl2pPr>
            <a:lvl3pPr marL="0" indent="1096822">
              <a:defRPr sz="2300"/>
            </a:lvl3pPr>
            <a:lvl4pPr marL="0" indent="1645234">
              <a:defRPr sz="2300"/>
            </a:lvl4pPr>
            <a:lvl5pPr marL="0" indent="2193645">
              <a:defRPr sz="2300"/>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Zwei Inhalte">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1169226" y="3065939"/>
            <a:ext cx="10439245" cy="8671619"/>
          </a:xfrm>
          <a:prstGeom prst="rect">
            <a:avLst/>
          </a:prstGeom>
        </p:spPr>
        <p:txBody>
          <a:bodyPr/>
          <a:lstStyle>
            <a:lvl1pPr>
              <a:defRPr sz="3300"/>
            </a:lvl1pPr>
            <a:lvl2pPr>
              <a:defRPr sz="3300"/>
            </a:lvl2pPr>
            <a:lvl3pPr>
              <a:defRPr sz="3300"/>
            </a:lvl3pPr>
            <a:lvl4pPr>
              <a:defRPr sz="3300"/>
            </a:lvl4pPr>
            <a:lvl5pPr>
              <a:defRPr sz="3300"/>
            </a:lvl5p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ergleich">
    <p:spTree>
      <p:nvGrpSpPr>
        <p:cNvPr id="1" name=""/>
        <p:cNvGrpSpPr/>
        <p:nvPr/>
      </p:nvGrpSpPr>
      <p:grpSpPr>
        <a:xfrm>
          <a:off x="0" y="0"/>
          <a:ext cx="0" cy="0"/>
          <a:chOff x="0" y="0"/>
          <a:chExt cx="0" cy="0"/>
        </a:xfrm>
      </p:grpSpPr>
      <p:sp>
        <p:nvSpPr>
          <p:cNvPr id="47" name="Title Text"/>
          <p:cNvSpPr txBox="1"/>
          <p:nvPr>
            <p:ph type="title"/>
          </p:nvPr>
        </p:nvSpPr>
        <p:spPr>
          <a:prstGeom prst="rect">
            <a:avLst/>
          </a:prstGeom>
        </p:spPr>
        <p:txBody>
          <a:bodyPr/>
          <a:lstStyle/>
          <a:p>
            <a:pPr/>
            <a:r>
              <a:t>Title Text</a:t>
            </a:r>
          </a:p>
        </p:txBody>
      </p:sp>
      <p:sp>
        <p:nvSpPr>
          <p:cNvPr id="48" name="Body Level One…"/>
          <p:cNvSpPr txBox="1"/>
          <p:nvPr>
            <p:ph type="body" sz="quarter" idx="1"/>
          </p:nvPr>
        </p:nvSpPr>
        <p:spPr>
          <a:xfrm>
            <a:off x="1169226" y="2941234"/>
            <a:ext cx="10340223" cy="1225768"/>
          </a:xfrm>
          <a:prstGeom prst="rect">
            <a:avLst/>
          </a:prstGeom>
        </p:spPr>
        <p:txBody>
          <a:bodyPr anchor="b"/>
          <a:lstStyle>
            <a:lvl1pPr marL="0" indent="0">
              <a:defRPr b="1" sz="2800"/>
            </a:lvl1pPr>
            <a:lvl2pPr marL="0" indent="548411">
              <a:defRPr b="1" sz="2800"/>
            </a:lvl2pPr>
            <a:lvl3pPr marL="0" indent="1096822">
              <a:defRPr b="1" sz="2800"/>
            </a:lvl3pPr>
            <a:lvl4pPr marL="0" indent="1645234">
              <a:defRPr b="1" sz="2800"/>
            </a:lvl4pPr>
            <a:lvl5pPr marL="0" indent="2193645">
              <a:defRPr b="1" sz="2800"/>
            </a:lvl5pPr>
          </a:lstStyle>
          <a:p>
            <a:pPr/>
            <a:r>
              <a:t>Body Level One</a:t>
            </a:r>
          </a:p>
          <a:p>
            <a:pPr lvl="1"/>
            <a:r>
              <a:t>Body Level Two</a:t>
            </a:r>
          </a:p>
          <a:p>
            <a:pPr lvl="2"/>
            <a:r>
              <a:t>Body Level Three</a:t>
            </a:r>
          </a:p>
          <a:p>
            <a:pPr lvl="3"/>
            <a:r>
              <a:t>Body Level Four</a:t>
            </a:r>
          </a:p>
          <a:p>
            <a:pPr lvl="4"/>
            <a:r>
              <a:t>Body Level Five</a:t>
            </a:r>
          </a:p>
        </p:txBody>
      </p:sp>
      <p:sp>
        <p:nvSpPr>
          <p:cNvPr id="49" name="Textplatzhalter 4"/>
          <p:cNvSpPr/>
          <p:nvPr>
            <p:ph type="body" sz="quarter" idx="21"/>
          </p:nvPr>
        </p:nvSpPr>
        <p:spPr>
          <a:xfrm>
            <a:off x="11886493" y="2941234"/>
            <a:ext cx="10344031" cy="1225768"/>
          </a:xfrm>
          <a:prstGeom prst="rect">
            <a:avLst/>
          </a:prstGeom>
        </p:spPr>
        <p:txBody>
          <a:bodyPr anchor="b"/>
          <a:lstStyle/>
          <a:p>
            <a:pPr marL="0" indent="0">
              <a:defRPr b="1" sz="2800"/>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ur Titel">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eer">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Inhalt mit Beschriftung">
    <p:spTree>
      <p:nvGrpSpPr>
        <p:cNvPr id="1" name=""/>
        <p:cNvGrpSpPr/>
        <p:nvPr/>
      </p:nvGrpSpPr>
      <p:grpSpPr>
        <a:xfrm>
          <a:off x="0" y="0"/>
          <a:ext cx="0" cy="0"/>
          <a:chOff x="0" y="0"/>
          <a:chExt cx="0" cy="0"/>
        </a:xfrm>
      </p:grpSpPr>
      <p:sp>
        <p:nvSpPr>
          <p:cNvPr id="72" name="Title Text"/>
          <p:cNvSpPr txBox="1"/>
          <p:nvPr>
            <p:ph type="title"/>
          </p:nvPr>
        </p:nvSpPr>
        <p:spPr>
          <a:xfrm>
            <a:off x="1169226" y="523156"/>
            <a:ext cx="7698992" cy="2226456"/>
          </a:xfrm>
          <a:prstGeom prst="rect">
            <a:avLst/>
          </a:prstGeom>
        </p:spPr>
        <p:txBody>
          <a:bodyPr anchor="b"/>
          <a:lstStyle>
            <a:lvl1pPr>
              <a:defRPr b="1" sz="2300"/>
            </a:lvl1pPr>
          </a:lstStyle>
          <a:p>
            <a:pPr/>
            <a:r>
              <a:t>Title Text</a:t>
            </a:r>
          </a:p>
        </p:txBody>
      </p:sp>
      <p:sp>
        <p:nvSpPr>
          <p:cNvPr id="73" name="Body Level One…"/>
          <p:cNvSpPr txBox="1"/>
          <p:nvPr>
            <p:ph type="body" idx="1"/>
          </p:nvPr>
        </p:nvSpPr>
        <p:spPr>
          <a:xfrm>
            <a:off x="9148144" y="523157"/>
            <a:ext cx="13082381" cy="11214401"/>
          </a:xfrm>
          <a:prstGeom prst="rect">
            <a:avLst/>
          </a:prstGeom>
        </p:spPr>
        <p:txBody>
          <a:bodyPr/>
          <a:lstStyle>
            <a:lvl1pPr>
              <a:defRPr sz="3800"/>
            </a:lvl1pPr>
            <a:lvl2pPr>
              <a:defRPr sz="3800"/>
            </a:lvl2pPr>
            <a:lvl3pPr>
              <a:defRPr sz="3800"/>
            </a:lvl3pPr>
            <a:lvl4pPr>
              <a:defRPr sz="3800"/>
            </a:lvl4pPr>
            <a:lvl5pPr>
              <a:defRPr sz="3800"/>
            </a:lvl5pPr>
          </a:lstStyle>
          <a:p>
            <a:pPr/>
            <a:r>
              <a:t>Body Level One</a:t>
            </a:r>
          </a:p>
          <a:p>
            <a:pPr lvl="1"/>
            <a:r>
              <a:t>Body Level Two</a:t>
            </a:r>
          </a:p>
          <a:p>
            <a:pPr lvl="2"/>
            <a:r>
              <a:t>Body Level Three</a:t>
            </a:r>
          </a:p>
          <a:p>
            <a:pPr lvl="3"/>
            <a:r>
              <a:t>Body Level Four</a:t>
            </a:r>
          </a:p>
          <a:p>
            <a:pPr lvl="4"/>
            <a:r>
              <a:t>Body Level Five</a:t>
            </a:r>
          </a:p>
        </p:txBody>
      </p:sp>
      <p:sp>
        <p:nvSpPr>
          <p:cNvPr id="74" name="Textplatzhalter 3"/>
          <p:cNvSpPr/>
          <p:nvPr>
            <p:ph type="body" sz="half" idx="21"/>
          </p:nvPr>
        </p:nvSpPr>
        <p:spPr>
          <a:xfrm>
            <a:off x="1169225" y="2749612"/>
            <a:ext cx="7698993" cy="8987946"/>
          </a:xfrm>
          <a:prstGeom prst="rect">
            <a:avLst/>
          </a:prstGeom>
        </p:spPr>
        <p:txBody>
          <a:bodyPr/>
          <a:lstStyle/>
          <a:p>
            <a:pPr marL="0" indent="0">
              <a:defRPr sz="1600"/>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ld mit Beschriftung">
    <p:spTree>
      <p:nvGrpSpPr>
        <p:cNvPr id="1" name=""/>
        <p:cNvGrpSpPr/>
        <p:nvPr/>
      </p:nvGrpSpPr>
      <p:grpSpPr>
        <a:xfrm>
          <a:off x="0" y="0"/>
          <a:ext cx="0" cy="0"/>
          <a:chOff x="0" y="0"/>
          <a:chExt cx="0" cy="0"/>
        </a:xfrm>
      </p:grpSpPr>
      <p:sp>
        <p:nvSpPr>
          <p:cNvPr id="82" name="Title Text"/>
          <p:cNvSpPr txBox="1"/>
          <p:nvPr>
            <p:ph type="title"/>
          </p:nvPr>
        </p:nvSpPr>
        <p:spPr>
          <a:xfrm>
            <a:off x="4587402" y="9197816"/>
            <a:ext cx="14038329" cy="1085854"/>
          </a:xfrm>
          <a:prstGeom prst="rect">
            <a:avLst/>
          </a:prstGeom>
        </p:spPr>
        <p:txBody>
          <a:bodyPr anchor="b"/>
          <a:lstStyle>
            <a:lvl1pPr>
              <a:defRPr b="1" sz="2300"/>
            </a:lvl1pPr>
          </a:lstStyle>
          <a:p>
            <a:pPr/>
            <a:r>
              <a:t>Title Text</a:t>
            </a:r>
          </a:p>
        </p:txBody>
      </p:sp>
      <p:sp>
        <p:nvSpPr>
          <p:cNvPr id="83" name="Bildplatzhalter 2"/>
          <p:cNvSpPr/>
          <p:nvPr>
            <p:ph type="pic" sz="half" idx="21"/>
          </p:nvPr>
        </p:nvSpPr>
        <p:spPr>
          <a:xfrm>
            <a:off x="4587402" y="1174060"/>
            <a:ext cx="14038329" cy="7883843"/>
          </a:xfrm>
          <a:prstGeom prst="rect">
            <a:avLst/>
          </a:prstGeom>
        </p:spPr>
        <p:txBody>
          <a:bodyPr lIns="91439" rIns="91439">
            <a:noAutofit/>
          </a:bodyPr>
          <a:lstStyle/>
          <a:p>
            <a:pPr/>
          </a:p>
        </p:txBody>
      </p:sp>
      <p:sp>
        <p:nvSpPr>
          <p:cNvPr id="84" name="Body Level One…"/>
          <p:cNvSpPr txBox="1"/>
          <p:nvPr>
            <p:ph type="body" sz="quarter" idx="1"/>
          </p:nvPr>
        </p:nvSpPr>
        <p:spPr>
          <a:xfrm>
            <a:off x="4587402" y="10283670"/>
            <a:ext cx="14038329" cy="1542095"/>
          </a:xfrm>
          <a:prstGeom prst="rect">
            <a:avLst/>
          </a:prstGeom>
        </p:spPr>
        <p:txBody>
          <a:bodyPr/>
          <a:lstStyle>
            <a:lvl1pPr marL="0" indent="0">
              <a:defRPr sz="1600"/>
            </a:lvl1pPr>
            <a:lvl2pPr marL="0" indent="548411">
              <a:defRPr sz="1600"/>
            </a:lvl2pPr>
            <a:lvl3pPr marL="0" indent="1096822">
              <a:defRPr sz="1600"/>
            </a:lvl3pPr>
            <a:lvl4pPr marL="0" indent="1645234">
              <a:defRPr sz="1600"/>
            </a:lvl4pPr>
            <a:lvl5pPr marL="0" indent="2193645">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 Id="rId1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chemeClr val="accent3">
            <a:lumOff val="44000"/>
          </a:schemeClr>
        </a:solidFill>
      </p:bgPr>
    </p:bg>
    <p:spTree>
      <p:nvGrpSpPr>
        <p:cNvPr id="1" name=""/>
        <p:cNvGrpSpPr/>
        <p:nvPr/>
      </p:nvGrpSpPr>
      <p:grpSpPr>
        <a:xfrm>
          <a:off x="0" y="0"/>
          <a:ext cx="0" cy="0"/>
          <a:chOff x="0" y="0"/>
          <a:chExt cx="0" cy="0"/>
        </a:xfrm>
      </p:grpSpPr>
      <p:sp>
        <p:nvSpPr>
          <p:cNvPr id="2" name="Title Text"/>
          <p:cNvSpPr txBox="1"/>
          <p:nvPr>
            <p:ph type="title"/>
          </p:nvPr>
        </p:nvSpPr>
        <p:spPr>
          <a:xfrm>
            <a:off x="1169226" y="526198"/>
            <a:ext cx="21061298" cy="2189957"/>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Title Text</a:t>
            </a:r>
          </a:p>
        </p:txBody>
      </p:sp>
      <p:sp>
        <p:nvSpPr>
          <p:cNvPr id="3" name="Body Level One…"/>
          <p:cNvSpPr txBox="1"/>
          <p:nvPr>
            <p:ph type="body" idx="1"/>
          </p:nvPr>
        </p:nvSpPr>
        <p:spPr>
          <a:xfrm>
            <a:off x="1169226" y="3065939"/>
            <a:ext cx="21061298" cy="8671619"/>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306809" y="11821659"/>
            <a:ext cx="5458461" cy="699148"/>
          </a:xfrm>
          <a:prstGeom prst="rect">
            <a:avLst/>
          </a:prstGeom>
          <a:ln w="12700">
            <a:miter lim="400000"/>
          </a:ln>
        </p:spPr>
        <p:txBody>
          <a:bodyPr wrap="none" lIns="45719" rIns="45719" anchor="ctr">
            <a:spAutoFit/>
          </a:bodyPr>
          <a:lstStyle>
            <a:lvl1pPr algn="r">
              <a:defRPr sz="1200">
                <a:latin typeface="Gill Sans"/>
                <a:ea typeface="Gill Sans"/>
                <a:cs typeface="Gill Sans"/>
                <a:sym typeface="Gill Sans"/>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Lst>
  <p:transition xmlns:p14="http://schemas.microsoft.com/office/powerpoint/2010/main" spd="med" advClick="1"/>
  <p:txStyles>
    <p:titleStyle>
      <a:lvl1pPr marL="0" marR="0" indent="0"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1pPr>
      <a:lvl2pPr marL="0" marR="0" indent="0"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2pPr>
      <a:lvl3pPr marL="0" marR="0" indent="0"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3pPr>
      <a:lvl4pPr marL="0" marR="0" indent="0"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4pPr>
      <a:lvl5pPr marL="0" marR="0" indent="0"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5pPr>
      <a:lvl6pPr marL="0" marR="0" indent="548411"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6pPr>
      <a:lvl7pPr marL="0" marR="0" indent="1096822"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7pPr>
      <a:lvl8pPr marL="0" marR="0" indent="1645234"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8pPr>
      <a:lvl9pPr marL="0" marR="0" indent="2193645"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9pPr>
    </p:titleStyle>
    <p:bodyStyle>
      <a:lvl1pPr marL="411309" marR="0" indent="-411309"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1pPr>
      <a:lvl2pPr marL="411309" marR="0" indent="-137102"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2pPr>
      <a:lvl3pPr marL="411309" marR="0" indent="137101"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3pPr>
      <a:lvl4pPr marL="411309" marR="0" indent="411308"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4pPr>
      <a:lvl5pPr marL="411309" marR="0" indent="685513"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5pPr>
      <a:lvl6pPr marL="411309" marR="0" indent="1233925"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6pPr>
      <a:lvl7pPr marL="411309" marR="0" indent="1782336"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7pPr>
      <a:lvl8pPr marL="411309" marR="0" indent="2330748"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8pPr>
      <a:lvl9pPr marL="411309" marR="0" indent="2879159" algn="l" defTabSz="548411" rtl="0" latinLnBrk="0">
        <a:lnSpc>
          <a:spcPct val="100000"/>
        </a:lnSpc>
        <a:spcBef>
          <a:spcPts val="0"/>
        </a:spcBef>
        <a:spcAft>
          <a:spcPts val="0"/>
        </a:spcAft>
        <a:buClrTx/>
        <a:buSzTx/>
        <a:buFontTx/>
        <a:buNone/>
        <a:tabLst/>
        <a:defRPr b="0" baseline="0" cap="none" i="0" spc="0" strike="noStrike" sz="900" u="none">
          <a:solidFill>
            <a:srgbClr val="000000"/>
          </a:solidFill>
          <a:uFillTx/>
          <a:latin typeface="+mn-lt"/>
          <a:ea typeface="+mn-ea"/>
          <a:cs typeface="+mn-cs"/>
          <a:sym typeface="Helvetica"/>
        </a:defRPr>
      </a:lvl9pPr>
    </p:bodyStyle>
    <p:otherStyle>
      <a:lvl1pPr marL="0" marR="0" indent="0" algn="r" defTabSz="1168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Gill Sans"/>
        </a:defRPr>
      </a:lvl1pPr>
      <a:lvl2pPr marL="0" marR="0" indent="342900" algn="r" defTabSz="1168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Gill Sans"/>
        </a:defRPr>
      </a:lvl2pPr>
      <a:lvl3pPr marL="0" marR="0" indent="685800" algn="r" defTabSz="1168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Gill Sans"/>
        </a:defRPr>
      </a:lvl3pPr>
      <a:lvl4pPr marL="0" marR="0" indent="1028700" algn="r" defTabSz="1168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Gill Sans"/>
        </a:defRPr>
      </a:lvl4pPr>
      <a:lvl5pPr marL="0" marR="0" indent="1371600" algn="r" defTabSz="1168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Gill Sans"/>
        </a:defRPr>
      </a:lvl5pPr>
      <a:lvl6pPr marL="0" marR="0" indent="2286000" algn="r" defTabSz="1168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Gill Sans"/>
        </a:defRPr>
      </a:lvl6pPr>
      <a:lvl7pPr marL="0" marR="0" indent="2743200" algn="r" defTabSz="1168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Gill Sans"/>
        </a:defRPr>
      </a:lvl7pPr>
      <a:lvl8pPr marL="0" marR="0" indent="3200400" algn="r" defTabSz="1168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Gill Sans"/>
        </a:defRPr>
      </a:lvl8pPr>
      <a:lvl9pPr marL="0" marR="0" indent="3657600" algn="r" defTabSz="1168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Gill Sans"/>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AutoShape 5"/>
          <p:cNvSpPr txBox="1"/>
          <p:nvPr/>
        </p:nvSpPr>
        <p:spPr>
          <a:xfrm>
            <a:off x="795987" y="1703713"/>
            <a:ext cx="4928269" cy="644491"/>
          </a:xfrm>
          <a:prstGeom prst="rect">
            <a:avLst/>
          </a:prstGeom>
          <a:ln w="12700">
            <a:miter lim="400000"/>
          </a:ln>
          <a:extLst>
            <a:ext uri="{C572A759-6A51-4108-AA02-DFA0A04FC94B}">
              <ma14:wrappingTextBoxFlag xmlns:ma14="http://schemas.microsoft.com/office/mac/drawingml/2011/main" val="1"/>
            </a:ext>
          </a:extLst>
        </p:spPr>
        <p:txBody>
          <a:bodyPr lIns="42844" tIns="42844" rIns="42844" bIns="42844" anchor="ctr">
            <a:spAutoFit/>
          </a:bodyPr>
          <a:lstStyle>
            <a:lvl1pPr algn="l">
              <a:defRPr b="1" sz="1800"/>
            </a:lvl1pPr>
          </a:lstStyle>
          <a:p>
            <a:pPr/>
            <a:r>
              <a:t>sub-line – Authors, Co-Authors, Institution, etc. </a:t>
            </a:r>
          </a:p>
        </p:txBody>
      </p:sp>
      <p:sp>
        <p:nvSpPr>
          <p:cNvPr id="176" name="AutoShape 6"/>
          <p:cNvSpPr txBox="1"/>
          <p:nvPr/>
        </p:nvSpPr>
        <p:spPr>
          <a:xfrm>
            <a:off x="795986" y="2541146"/>
            <a:ext cx="4928270" cy="980694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just">
              <a:lnSpc>
                <a:spcPct val="110000"/>
              </a:lnSpc>
              <a:defRPr sz="1800"/>
            </a:pPr>
            <a:r>
              <a:t>Lorem ipsum dolor sit amet, consectetur adipiscing elit. Integer mattis pulvinar convallis. Phasellus odio nisl, facilisis eget tristique id, accumsan ac urna. Fusce ac mauris lorem, eu feugiat tellus. Nulla facilisi. Mauris in velit dapibus odio semper ultricies vel eu diam. Vivamus ac est id metus mattis placerat. Maecenas feugiat tortor vitae lacus scelerisque fringilla aliquet lacus semper. Ut et orci id augue varius semper at quis tortor. Duis in dui magna. Class aptent taciti sociosqu ad litora torquent per conubia nostra, per inceptos himenaeos. </a:t>
            </a:r>
            <a:endParaRPr>
              <a:latin typeface="Gill Sans"/>
              <a:ea typeface="Gill Sans"/>
              <a:cs typeface="Gill Sans"/>
              <a:sym typeface="Gill Sans"/>
            </a:endParaRPr>
          </a:p>
          <a:p>
            <a:pPr algn="just">
              <a:lnSpc>
                <a:spcPct val="110000"/>
              </a:lnSpc>
              <a:defRPr sz="1800"/>
            </a:pPr>
          </a:p>
          <a:p>
            <a:pPr algn="just">
              <a:lnSpc>
                <a:spcPct val="110000"/>
              </a:lnSpc>
              <a:defRPr sz="1800"/>
            </a:pPr>
            <a:r>
              <a:t>Integer mattis pulvinar convallis. Phasellus odio nisl, facilisis eget tristique id, accumsan ac urna. Fusce ac mauris lorem, eu feugiat tellus. Nulla facilisi. Mauris in velit dapibus odio semper ultricies vel eu diam. Vivamus ac est id metus mattis placerat. Maecenas feugiat tortor vitae lacus scelerisque fringilla aliquet lacus semper. Ut et orci id augue varius semper at quis tortor. Duis in dui magna. Class aptent taciti sociosqu ad litora torquent per conubia nostra, per inceptos himenaeos. Nulla facilisi. Maecenas eleifend libero vel magna elementum sed pretium dui ultrices. Quisque vitae mollis diam. Etiam suscipit imperdiet dui, a mollis enim pretium eget. Nunc nec sagittis felis. Sed mattis dignissim nibh nec sollicitudin. Cras ac massa massa. Quisque vitae mollis diam. Etiam suscipit imperdiet dui, a mollis enim pretium eget</a:t>
            </a:r>
          </a:p>
        </p:txBody>
      </p:sp>
      <p:sp>
        <p:nvSpPr>
          <p:cNvPr id="177" name="AutoShape 7"/>
          <p:cNvSpPr txBox="1"/>
          <p:nvPr/>
        </p:nvSpPr>
        <p:spPr>
          <a:xfrm>
            <a:off x="795987" y="960436"/>
            <a:ext cx="4928269" cy="479391"/>
          </a:xfrm>
          <a:prstGeom prst="rect">
            <a:avLst/>
          </a:prstGeom>
          <a:ln w="12700">
            <a:miter lim="400000"/>
          </a:ln>
          <a:extLst>
            <a:ext uri="{C572A759-6A51-4108-AA02-DFA0A04FC94B}">
              <ma14:wrappingTextBoxFlag xmlns:ma14="http://schemas.microsoft.com/office/mac/drawingml/2011/main" val="1"/>
            </a:ext>
          </a:extLst>
        </p:spPr>
        <p:txBody>
          <a:bodyPr lIns="42844" tIns="42844" rIns="42844" bIns="42844" anchor="ctr">
            <a:spAutoFit/>
          </a:bodyPr>
          <a:lstStyle>
            <a:lvl1pPr algn="l">
              <a:defRPr b="1" sz="2600"/>
            </a:lvl1pPr>
          </a:lstStyle>
          <a:p>
            <a:pPr/>
            <a:r>
              <a:t>ePoster title</a:t>
            </a:r>
          </a:p>
        </p:txBody>
      </p:sp>
      <p:sp>
        <p:nvSpPr>
          <p:cNvPr id="178" name="AutoShape 8"/>
          <p:cNvSpPr txBox="1"/>
          <p:nvPr/>
        </p:nvSpPr>
        <p:spPr>
          <a:xfrm>
            <a:off x="6423124" y="997956"/>
            <a:ext cx="4926365" cy="48895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just">
              <a:lnSpc>
                <a:spcPct val="110000"/>
              </a:lnSpc>
              <a:defRPr sz="1800"/>
            </a:lvl1pPr>
          </a:lstStyle>
          <a:p>
            <a:pPr/>
            <a:r>
              <a:t>Aliquam suscipit est in urna cursus varius. Vivamus in urna ligula. Suspendisse tincidunt pellentesque bibendum. Suspendisse lobortis ornare velit, sed lobortis nunc sodales quis. Integer porttitor ipsum vitae nisi auctor blandit. Cras in nisl sed nulla laoreet sodales vel at ligula. Nulla in nunc massa, quis placerat metus. quis sodales diam. Maecenas eleifend libero vel magna elementum sed pretium dui ultrices. Aenean ante magna, dictum ut vestibulum vitae, ultricies in risus. Aliquam enim ligula, commodo sed hendrerit in, sagittis nec augue. In pellentesque massa at purus tincidunt gravida. Nunc consectetur, nunc ac elementum ullamcorper, eros tellus dictum leo, consectetur cursus diam arcu ut quam. </a:t>
            </a:r>
          </a:p>
        </p:txBody>
      </p:sp>
      <p:sp>
        <p:nvSpPr>
          <p:cNvPr id="179" name="AutoShape 9"/>
          <p:cNvSpPr txBox="1"/>
          <p:nvPr/>
        </p:nvSpPr>
        <p:spPr>
          <a:xfrm>
            <a:off x="6423124" y="6258914"/>
            <a:ext cx="4926365" cy="611886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just">
              <a:lnSpc>
                <a:spcPct val="110000"/>
              </a:lnSpc>
              <a:defRPr sz="1800"/>
            </a:lvl1pPr>
          </a:lstStyle>
          <a:p>
            <a:pPr/>
            <a:r>
              <a:t>Vestibulum diam elit, convallis et sodales et, laoreet ac tellus. Phasellus ornare, dolor non sagittis aliquam, eros urna laoreet massa, in ornare lorem tellus sed justo. Etiam nec metus nisl, id elementum metus. Phasellus interdum, lacus sed tristique pellentesque, justo sapien interdum velit, ac condimentum lectus purus id magna. Curabitur felis dolor, ullamcorper eu tempus eu, malesuada in nisi. Fusce et adipiscing nibh. Etiam suscipit imperdiet dui, a mollis enim pretium eget. Nunc nec sagittis felis. Sed mattis dignissim nibh nec sollicitudin. Cras ac massa massa. Quisque vitae mollis diam. Etiam suscipit imperdiet dui, a mollis enim pretium eget. Nunc nec sagittis felis. Sed mattis dignissim nibh nec sollicitudin. Cras ac massa massa. Vestibulum diam elit, convallis et sodales et, laoreet ac tellus. Integer lacinia, turpis sed feugiat sagittis, tortor elit feugiat justo, id porta arcu mi quis risus.</a:t>
            </a:r>
          </a:p>
        </p:txBody>
      </p:sp>
      <p:sp>
        <p:nvSpPr>
          <p:cNvPr id="180" name="AutoShape 12"/>
          <p:cNvSpPr txBox="1"/>
          <p:nvPr/>
        </p:nvSpPr>
        <p:spPr>
          <a:xfrm>
            <a:off x="12048358" y="997955"/>
            <a:ext cx="4928269" cy="113287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just">
              <a:lnSpc>
                <a:spcPct val="110000"/>
              </a:lnSpc>
              <a:defRPr sz="1800"/>
            </a:pPr>
            <a:r>
              <a:t>Lorem ipsum dolor sit amet, consectetur adipiscing elit. Integer mattis pulvinar convallis. Phasellus odio nisl, facilisis eget tristique id, accumsan ac urna. Fusce ac mauris lorem, eu feugiat tellus. Nulla facilisi. Mauris in velit dapibus odio semper ultricies vel eu diam. Vivamus ac est id metus mattis placerat. Maecenas feugiat tortor vitae lacus scelerisque fringilla aliquet lacus semper. Ut et orci id augue varius semper at quis tortor. Duis in dui magna. Class aptent taciti sociosqu ad litora torquent per conubia nostra, per inceptos himenaeos. Nulla facilisi. Maecenas eleifend libero vel magna elementum sed pretium dui ultrices. Aenean ante magna, dictum ut vestibulum vitae, ultricies in risus. Aliquam enim ligula, commodo sed hendrerit in, sagittis nec augue. In pellentesque massa at purus tincidunt gravida. Nunc consectetur, nunc ac elementum ullamcorper, eros tellus dictum leo, consectetur cursus diam arcu ut quam. Aenean pretium tortor vel turpis rhoncus in pretium eros varius. Aliquam erat volutpat. Integer lacinia, turpis sed feugiat sagittis, tortor elit feugiat justo, id porta arcu mi quis risus. Nulla ut rutrum lectus. Cras facilisis porta urna id rutrum.</a:t>
            </a:r>
            <a:endParaRPr>
              <a:latin typeface="Gill Sans"/>
              <a:ea typeface="Gill Sans"/>
              <a:cs typeface="Gill Sans"/>
              <a:sym typeface="Gill Sans"/>
            </a:endParaRPr>
          </a:p>
          <a:p>
            <a:pPr algn="just">
              <a:lnSpc>
                <a:spcPct val="110000"/>
              </a:lnSpc>
              <a:defRPr sz="1800">
                <a:latin typeface="Times New Roman"/>
                <a:ea typeface="Times New Roman"/>
                <a:cs typeface="Times New Roman"/>
                <a:sym typeface="Times New Roman"/>
              </a:defRPr>
            </a:pPr>
          </a:p>
          <a:p>
            <a:pPr algn="just">
              <a:lnSpc>
                <a:spcPct val="110000"/>
              </a:lnSpc>
              <a:defRPr sz="1800"/>
            </a:pPr>
            <a:r>
              <a:t>Nunc nec sagittis felis. Sed mattis dignissim nibh nec sollicitudin. Cras ac massa massa. Quisque vitae mollis diam. Etiam suscipit imperdiet dui, a mollis enim pretium eget. Nunc nec sagittis felis. Sed mattis dignissim nibh nec sollicitudin. Cras ac massa massa. Quisque vitae mollis diam. Etiam suscipit imperdiet dui, a mollis enim pretium eget. Nunc nec sagittis felis. Sed mattis dignissim nibh nec sollicitudin. Cras ac massa massa. </a:t>
            </a:r>
          </a:p>
        </p:txBody>
      </p:sp>
      <p:sp>
        <p:nvSpPr>
          <p:cNvPr id="181" name="AutoShape 13"/>
          <p:cNvSpPr txBox="1"/>
          <p:nvPr/>
        </p:nvSpPr>
        <p:spPr>
          <a:xfrm>
            <a:off x="17675494" y="8714992"/>
            <a:ext cx="4926365" cy="33528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just">
              <a:lnSpc>
                <a:spcPct val="110000"/>
              </a:lnSpc>
              <a:defRPr sz="1800"/>
            </a:lvl1pPr>
          </a:lstStyle>
          <a:p>
            <a:pPr/>
            <a:r>
              <a:t>Vestibulum diam elit, convallis et sodales et, laoreet ac tellus. Phasellus ornare, dolor non sagittis aliquam, eros urna laoreet massa, in ornare lorem tellus sed justo. Etiam nec metus nisl, id elementum metus. Phasellus interdum, lacus sed tristique pellentesque, justo sapien interdum velit, ac condimentum lectus purus id magna. Curabitur felis dolor, ullamcorper eu tempus eu, malesuada in nisi. Fusce et adipiscing nibh. Proin lacus nisi, facilisis at fermentum quis, faucibus sed turpis.</a:t>
            </a:r>
          </a:p>
        </p:txBody>
      </p:sp>
      <p:sp>
        <p:nvSpPr>
          <p:cNvPr id="182" name="AutoShape 15"/>
          <p:cNvSpPr txBox="1"/>
          <p:nvPr/>
        </p:nvSpPr>
        <p:spPr>
          <a:xfrm>
            <a:off x="17673591" y="1022230"/>
            <a:ext cx="4928269" cy="793623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just">
              <a:lnSpc>
                <a:spcPct val="110000"/>
              </a:lnSpc>
              <a:defRPr sz="1800"/>
            </a:pPr>
            <a:r>
              <a:t>Aliquam suscipit est in urna cursus varius. Vivamus in urna ligula. Suspendisse tincidunt pellentesque bibendum. Suspendisse lobortis ornare velit, sed lobortis nunc sodales quis. Integer porttitor ipsum vitae nisi auctor blandit. Cras in nisl sed nulla laoreet sodales vel at ligula. Nulla in nunc massa, quis placerat metus. quis sodales diam.</a:t>
            </a:r>
          </a:p>
          <a:p>
            <a:pPr algn="just">
              <a:lnSpc>
                <a:spcPct val="110000"/>
              </a:lnSpc>
              <a:defRPr sz="1800"/>
            </a:pPr>
          </a:p>
          <a:p>
            <a:pPr algn="just">
              <a:lnSpc>
                <a:spcPct val="110000"/>
              </a:lnSpc>
              <a:defRPr sz="1800"/>
            </a:pPr>
            <a:r>
              <a:t>Lorem ipsum dolor sit amet, consectetur adipiscing elit. Integer mattis pulvinar convallis. Phasellus odio nisl, facilisis eget tristique id, accumsan ac urna. Fusce ac mauris lorem, eu feugiat tellus. Nulla facilisi. Mauris in velit dapibus odio semper ultricies vel eu diam. Vivamus ac est id metus mattis placerat. Maecenas feugiat tortor vitae lacus scelerisque fringilla aliquet lacus semper. Ut et orci id augue varius semper at quis tortor. Duis in dui magna. Class aptent taciti sociosqu ad litora torquent per conubia nostra, per inceptos himenaeos. Integer lacinia, turpis sed feugiat sagittis, tortor elit feugiat justo, id porta arcu mi quis risus. Nulla ut rutrum lectus.</a:t>
            </a:r>
            <a:endParaRPr>
              <a:latin typeface="Gill Sans"/>
              <a:ea typeface="Gill Sans"/>
              <a:cs typeface="Gill Sans"/>
              <a:sym typeface="Gill Sans"/>
            </a:endParaRPr>
          </a:p>
          <a:p>
            <a:pPr algn="just">
              <a:lnSpc>
                <a:spcPct val="110000"/>
              </a:lnSpc>
              <a:defRPr sz="1800"/>
            </a:pPr>
            <a:endParaRPr>
              <a:latin typeface="Gill Sans"/>
              <a:ea typeface="Gill Sans"/>
              <a:cs typeface="Gill Sans"/>
              <a:sym typeface="Gill Sans"/>
            </a:endParaRP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Design">
  <a:themeElements>
    <a:clrScheme name="Office-Design">
      <a:dk1>
        <a:srgbClr val="000000"/>
      </a:dk1>
      <a:lt1>
        <a:srgbClr val="FFFFFF"/>
      </a:lt1>
      <a:dk2>
        <a:srgbClr val="A7A7A7"/>
      </a:dk2>
      <a:lt2>
        <a:srgbClr val="535353"/>
      </a:lt2>
      <a:accent1>
        <a:srgbClr val="0365C0"/>
      </a:accent1>
      <a:accent2>
        <a:srgbClr val="00882B"/>
      </a:accent2>
      <a:accent3>
        <a:srgbClr val="8F8F8F"/>
      </a:accent3>
      <a:accent4>
        <a:srgbClr val="707070"/>
      </a:accent4>
      <a:accent5>
        <a:srgbClr val="AAB8DC"/>
      </a:accent5>
      <a:accent6>
        <a:srgbClr val="007B26"/>
      </a:accent6>
      <a:hlink>
        <a:srgbClr val="0000FF"/>
      </a:hlink>
      <a:folHlink>
        <a:srgbClr val="FF00FF"/>
      </a:folHlink>
    </a:clrScheme>
    <a:fontScheme name="Office-Design">
      <a:majorFont>
        <a:latin typeface="Lucida Grande"/>
        <a:ea typeface="Lucida Grande"/>
        <a:cs typeface="Lucida Grande"/>
      </a:majorFont>
      <a:minorFont>
        <a:latin typeface="Helvetica"/>
        <a:ea typeface="Helvetica"/>
        <a:cs typeface="Helvetica"/>
      </a:minorFont>
    </a:fontScheme>
    <a:fmtScheme name="Office-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25400" dist="12700" dir="5400000">
              <a:srgbClr val="000000">
                <a:alpha val="50000"/>
              </a:srgbClr>
            </a:outerShdw>
          </a:effectLst>
        </a:effectStyle>
        <a:effectStyle>
          <a:effectLst>
            <a:outerShdw sx="100000" sy="100000" kx="0" ky="0" algn="b" rotWithShape="0" blurRad="25400" dist="12700" dir="5400000">
              <a:srgbClr val="000000">
                <a:alpha val="50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outerShdw sx="100000" sy="100000" kx="0" ky="0" algn="b" rotWithShape="0" blurRad="25400" dist="12700" dir="5400000">
            <a:srgbClr val="000000">
              <a:alpha val="50000"/>
            </a:srgbClr>
          </a:outerShdw>
        </a:effectLst>
        <a:sp3d/>
      </a:spPr>
      <a:bodyPr rot="0" spcFirstLastPara="1" vertOverflow="overflow" horzOverflow="overflow" vert="horz" wrap="square" lIns="35717" tIns="35717" rIns="35717" bIns="35717" numCol="1" spcCol="38100" rtlCol="0" anchor="ctr" upright="0">
        <a:spAutoFit/>
      </a:bodyPr>
      <a:lstStyle>
        <a:defPPr marL="0" marR="0" indent="0" algn="ctr" defTabSz="1168400" rtl="0" fontAlgn="auto" latinLnBrk="0" hangingPunct="0">
          <a:lnSpc>
            <a:spcPct val="100000"/>
          </a:lnSpc>
          <a:spcBef>
            <a:spcPts val="0"/>
          </a:spcBef>
          <a:spcAft>
            <a:spcPts val="0"/>
          </a:spcAft>
          <a:buClrTx/>
          <a:buSzTx/>
          <a:buFontTx/>
          <a:buNone/>
          <a:tabLst/>
          <a:defRPr b="0" baseline="0" cap="none" i="0" spc="0" strike="noStrike" sz="5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ctr" defTabSz="1168400" rtl="0" fontAlgn="auto" latinLnBrk="0" hangingPunct="0">
          <a:lnSpc>
            <a:spcPct val="100000"/>
          </a:lnSpc>
          <a:spcBef>
            <a:spcPts val="0"/>
          </a:spcBef>
          <a:spcAft>
            <a:spcPts val="0"/>
          </a:spcAft>
          <a:buClrTx/>
          <a:buSzTx/>
          <a:buFontTx/>
          <a:buNone/>
          <a:tabLst/>
          <a:defRPr b="0" baseline="0" cap="none" i="0" spc="0" strike="noStrike" sz="5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Design">
  <a:themeElements>
    <a:clrScheme name="Office-Design">
      <a:dk1>
        <a:srgbClr val="000000"/>
      </a:dk1>
      <a:lt1>
        <a:srgbClr val="FFFFFF"/>
      </a:lt1>
      <a:dk2>
        <a:srgbClr val="A7A7A7"/>
      </a:dk2>
      <a:lt2>
        <a:srgbClr val="535353"/>
      </a:lt2>
      <a:accent1>
        <a:srgbClr val="0365C0"/>
      </a:accent1>
      <a:accent2>
        <a:srgbClr val="00882B"/>
      </a:accent2>
      <a:accent3>
        <a:srgbClr val="8F8F8F"/>
      </a:accent3>
      <a:accent4>
        <a:srgbClr val="707070"/>
      </a:accent4>
      <a:accent5>
        <a:srgbClr val="AAB8DC"/>
      </a:accent5>
      <a:accent6>
        <a:srgbClr val="007B26"/>
      </a:accent6>
      <a:hlink>
        <a:srgbClr val="0000FF"/>
      </a:hlink>
      <a:folHlink>
        <a:srgbClr val="FF00FF"/>
      </a:folHlink>
    </a:clrScheme>
    <a:fontScheme name="Office-Design">
      <a:majorFont>
        <a:latin typeface="Lucida Grande"/>
        <a:ea typeface="Lucida Grande"/>
        <a:cs typeface="Lucida Grande"/>
      </a:majorFont>
      <a:minorFont>
        <a:latin typeface="Helvetica"/>
        <a:ea typeface="Helvetica"/>
        <a:cs typeface="Helvetica"/>
      </a:minorFont>
    </a:fontScheme>
    <a:fmtScheme name="Office-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25400" dist="12700" dir="5400000">
              <a:srgbClr val="000000">
                <a:alpha val="50000"/>
              </a:srgbClr>
            </a:outerShdw>
          </a:effectLst>
        </a:effectStyle>
        <a:effectStyle>
          <a:effectLst>
            <a:outerShdw sx="100000" sy="100000" kx="0" ky="0" algn="b" rotWithShape="0" blurRad="25400" dist="12700" dir="5400000">
              <a:srgbClr val="000000">
                <a:alpha val="50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outerShdw sx="100000" sy="100000" kx="0" ky="0" algn="b" rotWithShape="0" blurRad="25400" dist="12700" dir="5400000">
            <a:srgbClr val="000000">
              <a:alpha val="50000"/>
            </a:srgbClr>
          </a:outerShdw>
        </a:effectLst>
        <a:sp3d/>
      </a:spPr>
      <a:bodyPr rot="0" spcFirstLastPara="1" vertOverflow="overflow" horzOverflow="overflow" vert="horz" wrap="square" lIns="35717" tIns="35717" rIns="35717" bIns="35717" numCol="1" spcCol="38100" rtlCol="0" anchor="ctr" upright="0">
        <a:spAutoFit/>
      </a:bodyPr>
      <a:lstStyle>
        <a:defPPr marL="0" marR="0" indent="0" algn="ctr" defTabSz="1168400" rtl="0" fontAlgn="auto" latinLnBrk="0" hangingPunct="0">
          <a:lnSpc>
            <a:spcPct val="100000"/>
          </a:lnSpc>
          <a:spcBef>
            <a:spcPts val="0"/>
          </a:spcBef>
          <a:spcAft>
            <a:spcPts val="0"/>
          </a:spcAft>
          <a:buClrTx/>
          <a:buSzTx/>
          <a:buFontTx/>
          <a:buNone/>
          <a:tabLst/>
          <a:defRPr b="0" baseline="0" cap="none" i="0" spc="0" strike="noStrike" sz="5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ctr" defTabSz="1168400" rtl="0" fontAlgn="auto" latinLnBrk="0" hangingPunct="0">
          <a:lnSpc>
            <a:spcPct val="100000"/>
          </a:lnSpc>
          <a:spcBef>
            <a:spcPts val="0"/>
          </a:spcBef>
          <a:spcAft>
            <a:spcPts val="0"/>
          </a:spcAft>
          <a:buClrTx/>
          <a:buSzTx/>
          <a:buFontTx/>
          <a:buNone/>
          <a:tabLst/>
          <a:defRPr b="0" baseline="0" cap="none" i="0" spc="0" strike="noStrike" sz="5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